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7010400" cy="120396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7C33"/>
    <a:srgbClr val="1696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E7150FB0-8D4F-4C13-ABC7-CDE57A340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5850" y="4954431"/>
            <a:ext cx="2664882" cy="158081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9F7D1EAD-3CA9-4AF3-BD97-797407553D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9701" y="4933950"/>
            <a:ext cx="3151716" cy="160129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D9C51B8-3AB6-4060-AF25-2CC5D7261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366434"/>
            <a:ext cx="3083983" cy="1024466"/>
          </a:xfrm>
        </p:spPr>
        <p:txBody>
          <a:bodyPr/>
          <a:lstStyle/>
          <a:p>
            <a:pPr algn="l"/>
            <a:r>
              <a:rPr lang="es-ES" b="1" dirty="0">
                <a:solidFill>
                  <a:srgbClr val="127C33"/>
                </a:solidFill>
                <a:cs typeface="Times New Roman" panose="02020603050405020304" pitchFamily="18" charset="0"/>
              </a:rPr>
              <a:t>MISIÓN</a:t>
            </a:r>
            <a:endParaRPr lang="es-PY" b="1" dirty="0">
              <a:solidFill>
                <a:srgbClr val="127C33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1B8DA7C-035C-4131-B4B9-779037FB7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43400" y="2713848"/>
            <a:ext cx="5448300" cy="1096899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“Potenciar el desarrollo social, cultural y económico de la Institución a través de una gestión eficiente, transparente, inclusiva y sustentable.”</a:t>
            </a:r>
            <a:endParaRPr lang="es-PY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4" name="Imagen 3" descr="escudo">
            <a:extLst>
              <a:ext uri="{FF2B5EF4-FFF2-40B4-BE49-F238E27FC236}">
                <a16:creationId xmlns:a16="http://schemas.microsoft.com/office/drawing/2014/main" id="{6B844E9B-2B4C-455B-8435-E3981D8C64A1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124691"/>
            <a:ext cx="2266950" cy="1723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746A9E8-158F-4ECF-B693-64B0427D9740}"/>
              </a:ext>
            </a:extLst>
          </p:cNvPr>
          <p:cNvSpPr txBox="1"/>
          <p:nvPr/>
        </p:nvSpPr>
        <p:spPr>
          <a:xfrm>
            <a:off x="4171950" y="1847850"/>
            <a:ext cx="2609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latin typeface="+mj-lt"/>
              </a:rPr>
              <a:t>Municipalidad de Ypacaraí</a:t>
            </a:r>
            <a:endParaRPr lang="es-PY" b="1" dirty="0">
              <a:latin typeface="+mj-lt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19F2C66F-18D5-4768-ADFD-06581ECCA24F}"/>
              </a:ext>
            </a:extLst>
          </p:cNvPr>
          <p:cNvSpPr txBox="1">
            <a:spLocks/>
          </p:cNvSpPr>
          <p:nvPr/>
        </p:nvSpPr>
        <p:spPr>
          <a:xfrm>
            <a:off x="7279217" y="3777782"/>
            <a:ext cx="2664883" cy="9035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s-ES" b="1" dirty="0">
                <a:solidFill>
                  <a:srgbClr val="127C33"/>
                </a:solidFill>
                <a:cs typeface="Times New Roman" panose="02020603050405020304" pitchFamily="18" charset="0"/>
              </a:rPr>
              <a:t>VISIÓN</a:t>
            </a:r>
            <a:endParaRPr lang="es-PY" b="1" dirty="0">
              <a:solidFill>
                <a:srgbClr val="127C33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01C8F8AC-54ED-4196-9B74-2DAED65BB0E1}"/>
              </a:ext>
            </a:extLst>
          </p:cNvPr>
          <p:cNvSpPr txBox="1">
            <a:spLocks/>
          </p:cNvSpPr>
          <p:nvPr/>
        </p:nvSpPr>
        <p:spPr>
          <a:xfrm>
            <a:off x="1162050" y="3933732"/>
            <a:ext cx="5448300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“Ser una Institución eficiente que promueva el crecimiento social, cultural, urbanístico y ambiental.”</a:t>
            </a:r>
            <a:endParaRPr lang="es-PY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424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1B8DA7C-035C-4131-B4B9-779037FB7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0927" y="2814249"/>
            <a:ext cx="6305549" cy="692539"/>
          </a:xfrm>
        </p:spPr>
        <p:txBody>
          <a:bodyPr>
            <a:noAutofit/>
          </a:bodyPr>
          <a:lstStyle/>
          <a:p>
            <a:pPr algn="ctr"/>
            <a:r>
              <a:rPr lang="es-ES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“Responsabilidad,  Honestidad, Solidaridad, Compromiso.”</a:t>
            </a:r>
            <a:endParaRPr lang="es-PY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4" name="Imagen 3" descr="escudo">
            <a:extLst>
              <a:ext uri="{FF2B5EF4-FFF2-40B4-BE49-F238E27FC236}">
                <a16:creationId xmlns:a16="http://schemas.microsoft.com/office/drawing/2014/main" id="{6B844E9B-2B4C-455B-8435-E3981D8C64A1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124691"/>
            <a:ext cx="2266950" cy="1723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746A9E8-158F-4ECF-B693-64B0427D9740}"/>
              </a:ext>
            </a:extLst>
          </p:cNvPr>
          <p:cNvSpPr txBox="1"/>
          <p:nvPr/>
        </p:nvSpPr>
        <p:spPr>
          <a:xfrm>
            <a:off x="4171950" y="1847850"/>
            <a:ext cx="2609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latin typeface="+mj-lt"/>
              </a:rPr>
              <a:t>Municipalidad de Ypacaraí</a:t>
            </a:r>
            <a:endParaRPr lang="es-PY" b="1" dirty="0">
              <a:latin typeface="+mj-lt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19F2C66F-18D5-4768-ADFD-06581ECCA24F}"/>
              </a:ext>
            </a:extLst>
          </p:cNvPr>
          <p:cNvSpPr txBox="1">
            <a:spLocks/>
          </p:cNvSpPr>
          <p:nvPr/>
        </p:nvSpPr>
        <p:spPr>
          <a:xfrm>
            <a:off x="6610350" y="4091409"/>
            <a:ext cx="3807883" cy="9035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s-ES" b="1" dirty="0">
                <a:solidFill>
                  <a:srgbClr val="127C33"/>
                </a:solidFill>
                <a:cs typeface="Times New Roman" panose="02020603050405020304" pitchFamily="18" charset="0"/>
              </a:rPr>
              <a:t>OBJETIVOS</a:t>
            </a:r>
            <a:endParaRPr lang="es-PY" b="1" dirty="0">
              <a:solidFill>
                <a:srgbClr val="127C33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4334A61-ECD8-4342-B260-C58A3221C944}"/>
              </a:ext>
            </a:extLst>
          </p:cNvPr>
          <p:cNvSpPr txBox="1">
            <a:spLocks/>
          </p:cNvSpPr>
          <p:nvPr/>
        </p:nvSpPr>
        <p:spPr>
          <a:xfrm>
            <a:off x="516467" y="2603252"/>
            <a:ext cx="3807883" cy="9035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s-ES" b="1" dirty="0">
                <a:solidFill>
                  <a:srgbClr val="127C33"/>
                </a:solidFill>
                <a:cs typeface="Times New Roman" panose="02020603050405020304" pitchFamily="18" charset="0"/>
              </a:rPr>
              <a:t>VALORES</a:t>
            </a:r>
            <a:endParaRPr lang="es-PY" b="1" dirty="0">
              <a:solidFill>
                <a:srgbClr val="127C33"/>
              </a:solidFill>
              <a:cs typeface="Times New Roman" panose="02020603050405020304" pitchFamily="18" charset="0"/>
            </a:endParaRP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D3799186-122A-4490-86F2-29256D2BEDB8}"/>
              </a:ext>
            </a:extLst>
          </p:cNvPr>
          <p:cNvSpPr txBox="1">
            <a:spLocks/>
          </p:cNvSpPr>
          <p:nvPr/>
        </p:nvSpPr>
        <p:spPr>
          <a:xfrm>
            <a:off x="764117" y="4091409"/>
            <a:ext cx="5600700" cy="100090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“Garantizar los derechos de la población, y de resolver los problemas que afectan a dicha población”</a:t>
            </a:r>
            <a:endParaRPr lang="es-PY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2CAC5D44-351A-4F00-951F-3278EED28B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67" y="4921077"/>
            <a:ext cx="2218267" cy="1762564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98E38AC9-A31F-4046-B2E5-A47608E9C73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4102" r="16154"/>
          <a:stretch/>
        </p:blipFill>
        <p:spPr>
          <a:xfrm>
            <a:off x="4293660" y="4994945"/>
            <a:ext cx="2659591" cy="1762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80</Words>
  <Application>Microsoft Office PowerPoint</Application>
  <PresentationFormat>Panorámica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MISIÓN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MISIÓN</dc:title>
  <dc:creator>Acer</dc:creator>
  <cp:lastModifiedBy>Municipalidad Ypacaraí</cp:lastModifiedBy>
  <cp:revision>2</cp:revision>
  <cp:lastPrinted>2025-08-22T14:46:56Z</cp:lastPrinted>
  <dcterms:created xsi:type="dcterms:W3CDTF">2025-03-27T11:42:29Z</dcterms:created>
  <dcterms:modified xsi:type="dcterms:W3CDTF">2025-08-22T14:48:33Z</dcterms:modified>
</cp:coreProperties>
</file>